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382" r:id="rId3"/>
    <p:sldId id="407" r:id="rId4"/>
    <p:sldId id="406" r:id="rId5"/>
    <p:sldId id="405" r:id="rId6"/>
    <p:sldId id="404" r:id="rId7"/>
    <p:sldId id="403" r:id="rId8"/>
    <p:sldId id="402" r:id="rId9"/>
    <p:sldId id="401" r:id="rId10"/>
    <p:sldId id="400" r:id="rId11"/>
    <p:sldId id="399" r:id="rId12"/>
    <p:sldId id="398" r:id="rId13"/>
    <p:sldId id="36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7" autoAdjust="0"/>
    <p:restoredTop sz="94660"/>
  </p:normalViewPr>
  <p:slideViewPr>
    <p:cSldViewPr>
      <p:cViewPr>
        <p:scale>
          <a:sx n="40" d="100"/>
          <a:sy n="40" d="100"/>
        </p:scale>
        <p:origin x="-162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1D192-C5D7-4C12-8CC0-10E20E29FA54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6FEDE-867E-415C-938F-275C231506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64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9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443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57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460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21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48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83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98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018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27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666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B1117-36A1-47FC-A03E-6965CF1B0995}" type="datetimeFigureOut">
              <a:rPr lang="ru-RU" smtClean="0"/>
              <a:t>19.11.2018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BC508-B4FA-4406-B01D-BE0E3C617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84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340768"/>
            <a:ext cx="7772400" cy="216024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деятельности учреждения среднего профессионального образования в соответствии с требованиями </a:t>
            </a:r>
            <a:r>
              <a:rPr lang="ru-RU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ФГОС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ТОП-50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5640" y="4196680"/>
            <a:ext cx="7344816" cy="1752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Подготовил: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Акимов Станислав Сергеевич,</a:t>
            </a:r>
          </a:p>
          <a:p>
            <a:pPr algn="r"/>
            <a:r>
              <a:rPr lang="ru-RU" dirty="0" err="1">
                <a:solidFill>
                  <a:schemeClr val="bg1"/>
                </a:solidFill>
              </a:rPr>
              <a:t>к.п.н</a:t>
            </a:r>
            <a:r>
              <a:rPr lang="ru-RU" dirty="0">
                <a:solidFill>
                  <a:schemeClr val="bg1"/>
                </a:solidFill>
              </a:rPr>
              <a:t>., доцент,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ФГБОУ ВО «Санкт-Петербургский университет промышленных технологий и дизайна»</a:t>
            </a:r>
          </a:p>
          <a:p>
            <a:pPr algn="r"/>
            <a:r>
              <a:rPr lang="en-US" dirty="0">
                <a:solidFill>
                  <a:schemeClr val="bg1"/>
                </a:solidFill>
              </a:rPr>
              <a:t>e-mail: aki-stanislav@yandex.ru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58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2229236"/>
            <a:ext cx="11056386" cy="24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345613"/>
            <a:ext cx="7200800" cy="61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237769"/>
            <a:ext cx="9217024" cy="575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3592" y="2420888"/>
            <a:ext cx="76328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 ЗА ВНИМАНИЕ!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получения сертификата нужно отправить заявку на адрес 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interaktive.spb@gmail.com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письме полностью указать название вебинара, ФИО, должность, место работы и город.</a:t>
            </a:r>
          </a:p>
        </p:txBody>
      </p:sp>
    </p:spTree>
    <p:extLst>
      <p:ext uri="{BB962C8B-B14F-4D97-AF65-F5344CB8AC3E}">
        <p14:creationId xmlns:p14="http://schemas.microsoft.com/office/powerpoint/2010/main" val="169522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79" y="620688"/>
            <a:ext cx="1134723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6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42" y="548680"/>
            <a:ext cx="11709915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609111"/>
            <a:ext cx="11641351" cy="562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332120"/>
            <a:ext cx="10297144" cy="615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84" y="692696"/>
            <a:ext cx="11541656" cy="546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3" y="836713"/>
            <a:ext cx="11685923" cy="5239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661244"/>
            <a:ext cx="11449272" cy="550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2" y="2132856"/>
            <a:ext cx="11732337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0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</TotalTime>
  <Words>52</Words>
  <Application>Microsoft Office PowerPoint</Application>
  <PresentationFormat>Произвольный</PresentationFormat>
  <Paragraphs>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          Организация деятельности учреждения среднего профессионального образования в соответствии с требованиями ФГОС СПО ТОП-50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образовательного квеста в дополнительном образовании</dc:title>
  <dc:creator>User</dc:creator>
  <cp:lastModifiedBy>СТАНИСЛАВ</cp:lastModifiedBy>
  <cp:revision>65</cp:revision>
  <dcterms:created xsi:type="dcterms:W3CDTF">2018-01-30T07:56:53Z</dcterms:created>
  <dcterms:modified xsi:type="dcterms:W3CDTF">2018-11-19T06:18:35Z</dcterms:modified>
</cp:coreProperties>
</file>